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5" r:id="rId12"/>
    <p:sldId id="269" r:id="rId13"/>
    <p:sldId id="270" r:id="rId14"/>
    <p:sldId id="280" r:id="rId15"/>
    <p:sldId id="268" r:id="rId16"/>
    <p:sldId id="272" r:id="rId17"/>
    <p:sldId id="273" r:id="rId18"/>
    <p:sldId id="274" r:id="rId19"/>
    <p:sldId id="282" r:id="rId20"/>
    <p:sldId id="284" r:id="rId21"/>
    <p:sldId id="271" r:id="rId22"/>
    <p:sldId id="276" r:id="rId23"/>
    <p:sldId id="277" r:id="rId24"/>
    <p:sldId id="278" r:id="rId25"/>
    <p:sldId id="289" r:id="rId26"/>
    <p:sldId id="275" r:id="rId27"/>
    <p:sldId id="286" r:id="rId28"/>
    <p:sldId id="287" r:id="rId29"/>
    <p:sldId id="292" r:id="rId30"/>
    <p:sldId id="299" r:id="rId31"/>
    <p:sldId id="298" r:id="rId32"/>
    <p:sldId id="297" r:id="rId33"/>
    <p:sldId id="296" r:id="rId34"/>
    <p:sldId id="295" r:id="rId35"/>
    <p:sldId id="294" r:id="rId36"/>
    <p:sldId id="279" r:id="rId37"/>
    <p:sldId id="291" r:id="rId38"/>
    <p:sldId id="283" r:id="rId39"/>
    <p:sldId id="285" r:id="rId40"/>
    <p:sldId id="288" r:id="rId41"/>
    <p:sldId id="290" r:id="rId42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9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576EDBD-61C8-574D-A174-EA88A6A4997A}" type="datetimeFigureOut">
              <a:rPr lang="da-DK" smtClean="0"/>
              <a:t>16/04/15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1BBD700E-FB37-AA40-8EFC-C2ECA2FF2781}" type="slidenum">
              <a:rPr lang="da-DK" smtClean="0"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Relationship Id="rId9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8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a-DK" sz="2000" b="1" dirty="0" smtClean="0"/>
          </a:p>
          <a:p>
            <a:pPr marL="0" indent="0" algn="ctr">
              <a:buNone/>
            </a:pPr>
            <a:r>
              <a:rPr lang="da-DK" sz="5400" b="1" dirty="0" smtClean="0">
                <a:solidFill>
                  <a:srgbClr val="4D96B3"/>
                </a:solidFill>
                <a:effectLst>
                  <a:innerShdw blurRad="114300">
                    <a:prstClr val="black"/>
                  </a:innerShdw>
                </a:effectLst>
              </a:rPr>
              <a:t>Hjemmesiden</a:t>
            </a:r>
          </a:p>
          <a:p>
            <a:pPr marL="0" indent="0" algn="ctr">
              <a:buNone/>
            </a:pPr>
            <a:r>
              <a:rPr lang="da-DK" sz="5400" b="1" dirty="0" smtClean="0">
                <a:solidFill>
                  <a:srgbClr val="4D96B3"/>
                </a:solidFill>
                <a:effectLst>
                  <a:innerShdw blurRad="114300">
                    <a:prstClr val="black"/>
                  </a:innerShdw>
                </a:effectLst>
              </a:rPr>
              <a:t>Røsnæs i fokus</a:t>
            </a:r>
          </a:p>
        </p:txBody>
      </p:sp>
    </p:spTree>
    <p:extLst>
      <p:ext uri="{BB962C8B-B14F-4D97-AF65-F5344CB8AC3E}">
        <p14:creationId xmlns:p14="http://schemas.microsoft.com/office/powerpoint/2010/main" val="258836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59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" r="1393"/>
          <a:stretch/>
        </p:blipFill>
        <p:spPr>
          <a:xfrm>
            <a:off x="65474" y="1652577"/>
            <a:ext cx="3823229" cy="511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lede 1" descr="IMG_496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4943" r="13575" b="7676"/>
          <a:stretch/>
        </p:blipFill>
        <p:spPr>
          <a:xfrm rot="10800000">
            <a:off x="4831409" y="1652577"/>
            <a:ext cx="3626830" cy="3102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illede 4" descr="IMG_498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14874" r="9882" b="31350"/>
          <a:stretch/>
        </p:blipFill>
        <p:spPr>
          <a:xfrm>
            <a:off x="3108011" y="3624012"/>
            <a:ext cx="5787217" cy="295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2952" r="1794" b="35548"/>
          <a:stretch/>
        </p:blipFill>
        <p:spPr>
          <a:xfrm>
            <a:off x="117839" y="1645498"/>
            <a:ext cx="4755740" cy="407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08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2952" r="1794" b="35548"/>
          <a:stretch/>
        </p:blipFill>
        <p:spPr>
          <a:xfrm>
            <a:off x="117839" y="1645498"/>
            <a:ext cx="4755740" cy="407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lede 1" descr="IMG_496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6683" r="5706" b="35847"/>
          <a:stretch/>
        </p:blipFill>
        <p:spPr>
          <a:xfrm>
            <a:off x="3941069" y="2595828"/>
            <a:ext cx="5001624" cy="414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9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2952" r="1794" b="35548"/>
          <a:stretch/>
        </p:blipFill>
        <p:spPr>
          <a:xfrm>
            <a:off x="117839" y="1645498"/>
            <a:ext cx="4755740" cy="407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lede 1" descr="IMG_496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6683" r="5706" b="35847"/>
          <a:stretch/>
        </p:blipFill>
        <p:spPr>
          <a:xfrm>
            <a:off x="3941069" y="2595828"/>
            <a:ext cx="5001624" cy="414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6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3" t="6579" b="5584"/>
          <a:stretch/>
        </p:blipFill>
        <p:spPr>
          <a:xfrm rot="16200000">
            <a:off x="3645055" y="437473"/>
            <a:ext cx="2673856" cy="53551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90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2952" r="1794" b="35548"/>
          <a:stretch/>
        </p:blipFill>
        <p:spPr>
          <a:xfrm>
            <a:off x="117839" y="1645498"/>
            <a:ext cx="4755740" cy="407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lede 1" descr="IMG_496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6683" r="5706" b="35847"/>
          <a:stretch/>
        </p:blipFill>
        <p:spPr>
          <a:xfrm>
            <a:off x="3941069" y="2595828"/>
            <a:ext cx="5001624" cy="414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6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3" t="6579" b="5584"/>
          <a:stretch/>
        </p:blipFill>
        <p:spPr>
          <a:xfrm rot="16200000">
            <a:off x="3645055" y="437473"/>
            <a:ext cx="2673856" cy="53551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Billede 5" descr="IMG_498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t="10383" r="3489"/>
          <a:stretch/>
        </p:blipFill>
        <p:spPr>
          <a:xfrm>
            <a:off x="654663" y="2055762"/>
            <a:ext cx="3619332" cy="46955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139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3054" r="4848" b="6464"/>
          <a:stretch/>
        </p:blipFill>
        <p:spPr>
          <a:xfrm rot="16200000">
            <a:off x="-509249" y="2196377"/>
            <a:ext cx="5339273" cy="395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530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3054" r="4848" b="6464"/>
          <a:stretch/>
        </p:blipFill>
        <p:spPr>
          <a:xfrm rot="16200000">
            <a:off x="-509249" y="2196377"/>
            <a:ext cx="5339273" cy="395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lede 1" descr="IMG_497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7461" r="5929" b="8654"/>
          <a:stretch/>
        </p:blipFill>
        <p:spPr>
          <a:xfrm rot="5400000">
            <a:off x="4540497" y="2329402"/>
            <a:ext cx="5112080" cy="374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07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3054" r="4848" b="6464"/>
          <a:stretch/>
        </p:blipFill>
        <p:spPr>
          <a:xfrm rot="16200000">
            <a:off x="-509249" y="2196377"/>
            <a:ext cx="5339273" cy="395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lede 1" descr="IMG_497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7461" r="5929" b="8654"/>
          <a:stretch/>
        </p:blipFill>
        <p:spPr>
          <a:xfrm rot="5400000">
            <a:off x="4540497" y="2329402"/>
            <a:ext cx="5112080" cy="374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16339" r="8304" b="25207"/>
          <a:stretch/>
        </p:blipFill>
        <p:spPr>
          <a:xfrm>
            <a:off x="1466444" y="1383818"/>
            <a:ext cx="5905054" cy="3212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3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3054" r="4848" b="6464"/>
          <a:stretch/>
        </p:blipFill>
        <p:spPr>
          <a:xfrm rot="16200000">
            <a:off x="-509249" y="2196377"/>
            <a:ext cx="5339273" cy="395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lede 1" descr="IMG_497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7461" r="5929" b="8654"/>
          <a:stretch/>
        </p:blipFill>
        <p:spPr>
          <a:xfrm rot="5400000">
            <a:off x="4540497" y="2329402"/>
            <a:ext cx="5112080" cy="374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16339" r="8304" b="25207"/>
          <a:stretch/>
        </p:blipFill>
        <p:spPr>
          <a:xfrm>
            <a:off x="1466444" y="1383818"/>
            <a:ext cx="5905054" cy="3212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lede 5" descr="IMG_498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8508" r="8037" b="9603"/>
          <a:stretch/>
        </p:blipFill>
        <p:spPr>
          <a:xfrm rot="5400000">
            <a:off x="1549311" y="1904488"/>
            <a:ext cx="5516740" cy="4189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47160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3054" r="4848" b="6464"/>
          <a:stretch/>
        </p:blipFill>
        <p:spPr>
          <a:xfrm rot="16200000">
            <a:off x="-509249" y="2196377"/>
            <a:ext cx="5339273" cy="395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lede 1" descr="IMG_497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7461" r="5929" b="8654"/>
          <a:stretch/>
        </p:blipFill>
        <p:spPr>
          <a:xfrm rot="5400000">
            <a:off x="4540497" y="2329402"/>
            <a:ext cx="5112080" cy="374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16339" r="8304" b="25207"/>
          <a:stretch/>
        </p:blipFill>
        <p:spPr>
          <a:xfrm>
            <a:off x="1466444" y="1383818"/>
            <a:ext cx="5905054" cy="3212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lede 5" descr="IMG_498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8508" r="8037" b="9603"/>
          <a:stretch/>
        </p:blipFill>
        <p:spPr>
          <a:xfrm rot="5400000">
            <a:off x="1549311" y="1904488"/>
            <a:ext cx="5516740" cy="4189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Billede 6" descr="IMG_499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8560" r="37529" b="2880"/>
          <a:stretch/>
        </p:blipFill>
        <p:spPr>
          <a:xfrm rot="1299062">
            <a:off x="6159200" y="1809994"/>
            <a:ext cx="1835471" cy="4571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492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 descr="Skærmbillede 2015-04-13 kl. 17.00.36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9" t="6433" r="27682" b="3216"/>
          <a:stretch/>
        </p:blipFill>
        <p:spPr>
          <a:xfrm>
            <a:off x="1841500" y="99390"/>
            <a:ext cx="5321301" cy="6657010"/>
          </a:xfrm>
        </p:spPr>
      </p:pic>
    </p:spTree>
    <p:extLst>
      <p:ext uri="{BB962C8B-B14F-4D97-AF65-F5344CB8AC3E}">
        <p14:creationId xmlns:p14="http://schemas.microsoft.com/office/powerpoint/2010/main" val="17941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3054" r="4848" b="6464"/>
          <a:stretch/>
        </p:blipFill>
        <p:spPr>
          <a:xfrm rot="16200000">
            <a:off x="-509249" y="2196377"/>
            <a:ext cx="5339273" cy="395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lede 1" descr="IMG_497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7461" r="5929" b="8654"/>
          <a:stretch/>
        </p:blipFill>
        <p:spPr>
          <a:xfrm rot="5400000">
            <a:off x="4540497" y="2329402"/>
            <a:ext cx="5112080" cy="374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16339" r="8304" b="25207"/>
          <a:stretch/>
        </p:blipFill>
        <p:spPr>
          <a:xfrm>
            <a:off x="1466444" y="1383818"/>
            <a:ext cx="5905054" cy="3212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lede 5" descr="IMG_498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8508" r="8037" b="9603"/>
          <a:stretch/>
        </p:blipFill>
        <p:spPr>
          <a:xfrm rot="5400000">
            <a:off x="1549311" y="1904488"/>
            <a:ext cx="5516740" cy="4189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Billede 6" descr="IMG_499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8560" r="37529" b="2880"/>
          <a:stretch/>
        </p:blipFill>
        <p:spPr>
          <a:xfrm rot="1299062">
            <a:off x="6159200" y="1809994"/>
            <a:ext cx="1835471" cy="4571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lede 7" descr="IMG_4967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4164" r="19207" b="9232"/>
          <a:stretch/>
        </p:blipFill>
        <p:spPr>
          <a:xfrm rot="4176105">
            <a:off x="835785" y="2548048"/>
            <a:ext cx="3567703" cy="32366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7934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8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21114" r="9309" b="13995"/>
          <a:stretch/>
        </p:blipFill>
        <p:spPr>
          <a:xfrm>
            <a:off x="1623563" y="1937917"/>
            <a:ext cx="6219295" cy="391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180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8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21114" r="9309" b="13995"/>
          <a:stretch/>
        </p:blipFill>
        <p:spPr>
          <a:xfrm>
            <a:off x="1623563" y="1937917"/>
            <a:ext cx="6219295" cy="391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8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2306" r="3310" b="7719"/>
          <a:stretch/>
        </p:blipFill>
        <p:spPr>
          <a:xfrm rot="5243065">
            <a:off x="-200956" y="2342084"/>
            <a:ext cx="4952021" cy="3827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09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8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21114" r="9309" b="13995"/>
          <a:stretch/>
        </p:blipFill>
        <p:spPr>
          <a:xfrm>
            <a:off x="1623563" y="1937917"/>
            <a:ext cx="6219295" cy="391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8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2306" r="3310" b="7719"/>
          <a:stretch/>
        </p:blipFill>
        <p:spPr>
          <a:xfrm rot="5243065">
            <a:off x="-200956" y="2342084"/>
            <a:ext cx="4952021" cy="3827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lede 5" descr="IMG_498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24378" r="-1923" b="25720"/>
          <a:stretch/>
        </p:blipFill>
        <p:spPr>
          <a:xfrm rot="6288720">
            <a:off x="4567412" y="2698292"/>
            <a:ext cx="5298531" cy="21082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4524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8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21114" r="9309" b="13995"/>
          <a:stretch/>
        </p:blipFill>
        <p:spPr>
          <a:xfrm>
            <a:off x="1623563" y="1937917"/>
            <a:ext cx="6219295" cy="391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8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2306" r="3310" b="7719"/>
          <a:stretch/>
        </p:blipFill>
        <p:spPr>
          <a:xfrm rot="5243065">
            <a:off x="-200956" y="2342084"/>
            <a:ext cx="4952021" cy="3827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lede 5" descr="IMG_498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24378" r="-1923" b="25720"/>
          <a:stretch/>
        </p:blipFill>
        <p:spPr>
          <a:xfrm rot="6288720">
            <a:off x="4567412" y="2698292"/>
            <a:ext cx="5298531" cy="21082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Billede 1" descr="IMG_4988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t="32446" r="8298" b="10950"/>
          <a:stretch/>
        </p:blipFill>
        <p:spPr>
          <a:xfrm rot="10800000">
            <a:off x="1441778" y="2828309"/>
            <a:ext cx="7134302" cy="35473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246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8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21114" r="9309" b="13995"/>
          <a:stretch/>
        </p:blipFill>
        <p:spPr>
          <a:xfrm>
            <a:off x="1623563" y="1937917"/>
            <a:ext cx="6219295" cy="391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8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2306" r="3310" b="7719"/>
          <a:stretch/>
        </p:blipFill>
        <p:spPr>
          <a:xfrm rot="5243065">
            <a:off x="-200956" y="2342084"/>
            <a:ext cx="4952021" cy="3827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lede 5" descr="IMG_498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24378" r="-1923" b="25720"/>
          <a:stretch/>
        </p:blipFill>
        <p:spPr>
          <a:xfrm rot="6288720">
            <a:off x="4567412" y="2698292"/>
            <a:ext cx="5298531" cy="21082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Billede 1" descr="IMG_4988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t="32446" r="8298" b="10950"/>
          <a:stretch/>
        </p:blipFill>
        <p:spPr>
          <a:xfrm rot="10800000">
            <a:off x="1441778" y="2828309"/>
            <a:ext cx="7134302" cy="35473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504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9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9130" r="1278" b="1952"/>
          <a:stretch/>
        </p:blipFill>
        <p:spPr>
          <a:xfrm>
            <a:off x="183306" y="1674505"/>
            <a:ext cx="3731576" cy="485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224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9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9130" r="1278" b="1952"/>
          <a:stretch/>
        </p:blipFill>
        <p:spPr>
          <a:xfrm>
            <a:off x="183306" y="1674505"/>
            <a:ext cx="3731576" cy="485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7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9853" r="6584"/>
          <a:stretch/>
        </p:blipFill>
        <p:spPr>
          <a:xfrm>
            <a:off x="3522085" y="1898634"/>
            <a:ext cx="5446794" cy="4352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68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9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9130" r="1278" b="1952"/>
          <a:stretch/>
        </p:blipFill>
        <p:spPr>
          <a:xfrm>
            <a:off x="183306" y="1674505"/>
            <a:ext cx="3731576" cy="485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7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9853" r="6584"/>
          <a:stretch/>
        </p:blipFill>
        <p:spPr>
          <a:xfrm>
            <a:off x="3522085" y="1898634"/>
            <a:ext cx="5446794" cy="4352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lede 5" descr="IMG_497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0" t="12641" r="3044" b="5543"/>
          <a:stretch/>
        </p:blipFill>
        <p:spPr>
          <a:xfrm>
            <a:off x="1924707" y="3312791"/>
            <a:ext cx="4857598" cy="3430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12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13995" r="13683" b="13995"/>
          <a:stretch/>
        </p:blipFill>
        <p:spPr>
          <a:xfrm rot="10800000">
            <a:off x="327328" y="1971733"/>
            <a:ext cx="5328955" cy="3801644"/>
          </a:xfrm>
        </p:spPr>
      </p:pic>
    </p:spTree>
    <p:extLst>
      <p:ext uri="{BB962C8B-B14F-4D97-AF65-F5344CB8AC3E}">
        <p14:creationId xmlns:p14="http://schemas.microsoft.com/office/powerpoint/2010/main" val="151753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a-DK" sz="2000" b="1" dirty="0" smtClean="0"/>
          </a:p>
          <a:p>
            <a:pPr marL="0" indent="0" algn="ctr">
              <a:buNone/>
            </a:pPr>
            <a:endParaRPr lang="da-DK" sz="5400" b="1" dirty="0" smtClean="0">
              <a:solidFill>
                <a:srgbClr val="4D96B3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3" name="Billede 2" descr="Skærmbillede 2015-04-13 kl. 17.01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7333" r="27083" b="3112"/>
          <a:stretch/>
        </p:blipFill>
        <p:spPr>
          <a:xfrm>
            <a:off x="1739900" y="74823"/>
            <a:ext cx="5562600" cy="6752192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096000" y="901700"/>
            <a:ext cx="698500" cy="52070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8453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13995" r="13683" b="13995"/>
          <a:stretch/>
        </p:blipFill>
        <p:spPr>
          <a:xfrm rot="10800000">
            <a:off x="327328" y="1971733"/>
            <a:ext cx="5328955" cy="3801644"/>
          </a:xfrm>
        </p:spPr>
      </p:pic>
      <p:pic>
        <p:nvPicPr>
          <p:cNvPr id="5" name="Billede 4" descr="IMG_496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8" t="8027" r="4518"/>
          <a:stretch/>
        </p:blipFill>
        <p:spPr>
          <a:xfrm rot="16200000">
            <a:off x="4519588" y="2503992"/>
            <a:ext cx="4661477" cy="395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935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13995" r="13683" b="13995"/>
          <a:stretch/>
        </p:blipFill>
        <p:spPr>
          <a:xfrm rot="10800000">
            <a:off x="327328" y="1971733"/>
            <a:ext cx="5328955" cy="3801644"/>
          </a:xfrm>
        </p:spPr>
      </p:pic>
      <p:pic>
        <p:nvPicPr>
          <p:cNvPr id="5" name="Billede 4" descr="IMG_496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8" t="8027" r="4518"/>
          <a:stretch/>
        </p:blipFill>
        <p:spPr>
          <a:xfrm rot="16200000">
            <a:off x="4519588" y="2503992"/>
            <a:ext cx="4661477" cy="395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lede 5" descr="IMG_496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9461" r="14062" b="37222"/>
          <a:stretch/>
        </p:blipFill>
        <p:spPr>
          <a:xfrm>
            <a:off x="1466444" y="3933678"/>
            <a:ext cx="4831410" cy="2508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25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13995" r="13683" b="13995"/>
          <a:stretch/>
        </p:blipFill>
        <p:spPr>
          <a:xfrm rot="10800000">
            <a:off x="327328" y="1971733"/>
            <a:ext cx="5328955" cy="3801644"/>
          </a:xfrm>
        </p:spPr>
      </p:pic>
      <p:pic>
        <p:nvPicPr>
          <p:cNvPr id="5" name="Billede 4" descr="IMG_496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8" t="8027" r="4518"/>
          <a:stretch/>
        </p:blipFill>
        <p:spPr>
          <a:xfrm rot="16200000">
            <a:off x="4519588" y="2503992"/>
            <a:ext cx="4661477" cy="395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lede 5" descr="IMG_496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9461" r="14062" b="37222"/>
          <a:stretch/>
        </p:blipFill>
        <p:spPr>
          <a:xfrm>
            <a:off x="1466444" y="3933678"/>
            <a:ext cx="4831410" cy="2508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Billede 6" descr="IMG_497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r="7047" b="14860"/>
          <a:stretch/>
        </p:blipFill>
        <p:spPr>
          <a:xfrm rot="10800000">
            <a:off x="2799702" y="1780787"/>
            <a:ext cx="4951501" cy="3522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482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13995" r="13683" b="13995"/>
          <a:stretch/>
        </p:blipFill>
        <p:spPr>
          <a:xfrm rot="10800000">
            <a:off x="327328" y="1971733"/>
            <a:ext cx="5328955" cy="3801644"/>
          </a:xfrm>
        </p:spPr>
      </p:pic>
      <p:pic>
        <p:nvPicPr>
          <p:cNvPr id="5" name="Billede 4" descr="IMG_496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8" t="8027" r="4518"/>
          <a:stretch/>
        </p:blipFill>
        <p:spPr>
          <a:xfrm rot="16200000">
            <a:off x="4519588" y="2503992"/>
            <a:ext cx="4661477" cy="395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lede 5" descr="IMG_496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9461" r="14062" b="37222"/>
          <a:stretch/>
        </p:blipFill>
        <p:spPr>
          <a:xfrm>
            <a:off x="1466444" y="3933678"/>
            <a:ext cx="4831410" cy="2508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Billede 6" descr="IMG_497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r="7047" b="14860"/>
          <a:stretch/>
        </p:blipFill>
        <p:spPr>
          <a:xfrm rot="10800000">
            <a:off x="2799702" y="1780787"/>
            <a:ext cx="4951501" cy="3522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illede 7" descr="IMG_497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13749" r="1703" b="42156"/>
          <a:stretch/>
        </p:blipFill>
        <p:spPr>
          <a:xfrm>
            <a:off x="581594" y="3208039"/>
            <a:ext cx="8151602" cy="28206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7708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13995" r="13683" b="13995"/>
          <a:stretch/>
        </p:blipFill>
        <p:spPr>
          <a:xfrm rot="10800000">
            <a:off x="327328" y="1971733"/>
            <a:ext cx="5328955" cy="3801644"/>
          </a:xfrm>
        </p:spPr>
      </p:pic>
      <p:pic>
        <p:nvPicPr>
          <p:cNvPr id="5" name="Billede 4" descr="IMG_496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8" t="8027" r="4518"/>
          <a:stretch/>
        </p:blipFill>
        <p:spPr>
          <a:xfrm rot="16200000">
            <a:off x="4519588" y="2503992"/>
            <a:ext cx="4661477" cy="395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lede 5" descr="IMG_496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9461" r="14062" b="37222"/>
          <a:stretch/>
        </p:blipFill>
        <p:spPr>
          <a:xfrm>
            <a:off x="1466444" y="3933678"/>
            <a:ext cx="4831410" cy="2508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Billede 6" descr="IMG_497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r="7047" b="14860"/>
          <a:stretch/>
        </p:blipFill>
        <p:spPr>
          <a:xfrm rot="10800000">
            <a:off x="2799702" y="1780787"/>
            <a:ext cx="4951501" cy="3522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illede 7" descr="IMG_497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13749" r="1703" b="42156"/>
          <a:stretch/>
        </p:blipFill>
        <p:spPr>
          <a:xfrm>
            <a:off x="581594" y="3208039"/>
            <a:ext cx="8151602" cy="28206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Billede 8" descr="IMG_4974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t="21821" r="7812" b="15122"/>
          <a:stretch/>
        </p:blipFill>
        <p:spPr>
          <a:xfrm rot="21017711">
            <a:off x="1363598" y="2147179"/>
            <a:ext cx="4655051" cy="30561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3869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6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13995" r="13683" b="13995"/>
          <a:stretch/>
        </p:blipFill>
        <p:spPr>
          <a:xfrm rot="10800000">
            <a:off x="327328" y="1971733"/>
            <a:ext cx="5328955" cy="3801644"/>
          </a:xfrm>
        </p:spPr>
      </p:pic>
      <p:pic>
        <p:nvPicPr>
          <p:cNvPr id="5" name="Billede 4" descr="IMG_496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8" t="8027" r="4518"/>
          <a:stretch/>
        </p:blipFill>
        <p:spPr>
          <a:xfrm rot="16200000">
            <a:off x="4519588" y="2503992"/>
            <a:ext cx="4661477" cy="395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lede 5" descr="IMG_496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9461" r="14062" b="37222"/>
          <a:stretch/>
        </p:blipFill>
        <p:spPr>
          <a:xfrm>
            <a:off x="1466444" y="3933678"/>
            <a:ext cx="4831410" cy="2508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Billede 6" descr="IMG_497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r="7047" b="14860"/>
          <a:stretch/>
        </p:blipFill>
        <p:spPr>
          <a:xfrm rot="10800000">
            <a:off x="2799702" y="1780787"/>
            <a:ext cx="4951501" cy="3522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illede 7" descr="IMG_497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13749" r="1703" b="42156"/>
          <a:stretch/>
        </p:blipFill>
        <p:spPr>
          <a:xfrm>
            <a:off x="581594" y="3208039"/>
            <a:ext cx="8151602" cy="28206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Billede 8" descr="IMG_4974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t="21821" r="7812" b="15122"/>
          <a:stretch/>
        </p:blipFill>
        <p:spPr>
          <a:xfrm rot="21017711">
            <a:off x="1363598" y="2147179"/>
            <a:ext cx="4655051" cy="30561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Billede 9" descr="IMG_4975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8302" r="5713" b="8651"/>
          <a:stretch/>
        </p:blipFill>
        <p:spPr>
          <a:xfrm rot="320262">
            <a:off x="2913245" y="2399590"/>
            <a:ext cx="5486073" cy="3907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722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9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17423" r="24249" b="6310"/>
          <a:stretch/>
        </p:blipFill>
        <p:spPr>
          <a:xfrm rot="16200000">
            <a:off x="1078189" y="1108496"/>
            <a:ext cx="4268660" cy="574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833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9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17423" r="24249" b="6310"/>
          <a:stretch/>
        </p:blipFill>
        <p:spPr>
          <a:xfrm rot="16200000">
            <a:off x="1078189" y="1108496"/>
            <a:ext cx="4268660" cy="574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6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r="4416" b="35054"/>
          <a:stretch/>
        </p:blipFill>
        <p:spPr>
          <a:xfrm rot="624459">
            <a:off x="4904578" y="1937918"/>
            <a:ext cx="3802436" cy="32735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978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9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17423" r="24249" b="6310"/>
          <a:stretch/>
        </p:blipFill>
        <p:spPr>
          <a:xfrm rot="16200000">
            <a:off x="1078189" y="1108496"/>
            <a:ext cx="4268660" cy="574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6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r="4416" b="35054"/>
          <a:stretch/>
        </p:blipFill>
        <p:spPr>
          <a:xfrm rot="624459">
            <a:off x="4904578" y="1937918"/>
            <a:ext cx="3802436" cy="32735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lede 5" descr="IMG_496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r="3246" b="35118"/>
          <a:stretch/>
        </p:blipFill>
        <p:spPr>
          <a:xfrm>
            <a:off x="2238946" y="3398427"/>
            <a:ext cx="3845662" cy="30962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34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9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17423" r="24249" b="6310"/>
          <a:stretch/>
        </p:blipFill>
        <p:spPr>
          <a:xfrm rot="16200000">
            <a:off x="1078189" y="1108496"/>
            <a:ext cx="4268660" cy="574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6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r="4416" b="35054"/>
          <a:stretch/>
        </p:blipFill>
        <p:spPr>
          <a:xfrm rot="624459">
            <a:off x="4904578" y="1937918"/>
            <a:ext cx="3802436" cy="32735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lede 5" descr="IMG_496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r="3246" b="35118"/>
          <a:stretch/>
        </p:blipFill>
        <p:spPr>
          <a:xfrm>
            <a:off x="2238946" y="3398427"/>
            <a:ext cx="3845662" cy="30962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Billede 1" descr="IMG_497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35220" r="12337" b="10831"/>
          <a:stretch/>
        </p:blipFill>
        <p:spPr>
          <a:xfrm rot="9741896">
            <a:off x="588353" y="2206668"/>
            <a:ext cx="4676177" cy="2362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335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a-DK" sz="2000" b="1" dirty="0" smtClean="0"/>
          </a:p>
          <a:p>
            <a:pPr marL="0" indent="0" algn="ctr">
              <a:buNone/>
            </a:pPr>
            <a:endParaRPr lang="da-DK" sz="5400" b="1" dirty="0" smtClean="0">
              <a:solidFill>
                <a:srgbClr val="4D96B3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6" name="Pladsholder til indhold 2" descr="Skærmbillede 2015-04-13 kl. 17.00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9" t="6433" r="27682" b="3216"/>
          <a:stretch/>
        </p:blipFill>
        <p:spPr>
          <a:xfrm>
            <a:off x="1935326" y="109332"/>
            <a:ext cx="5321301" cy="665701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286407" y="3771082"/>
            <a:ext cx="2788862" cy="3247319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837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9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17423" r="24249" b="6310"/>
          <a:stretch/>
        </p:blipFill>
        <p:spPr>
          <a:xfrm rot="16200000">
            <a:off x="1078189" y="1108496"/>
            <a:ext cx="4268660" cy="574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6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r="4416" b="35054"/>
          <a:stretch/>
        </p:blipFill>
        <p:spPr>
          <a:xfrm rot="624459">
            <a:off x="4904578" y="1937918"/>
            <a:ext cx="3802436" cy="32735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lede 5" descr="IMG_496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r="3246" b="35118"/>
          <a:stretch/>
        </p:blipFill>
        <p:spPr>
          <a:xfrm>
            <a:off x="2238946" y="3398427"/>
            <a:ext cx="3845662" cy="30962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Billede 1" descr="IMG_497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35220" r="12337" b="10831"/>
          <a:stretch/>
        </p:blipFill>
        <p:spPr>
          <a:xfrm rot="9741896">
            <a:off x="588353" y="2206668"/>
            <a:ext cx="4676177" cy="2362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lede 6" descr="IMG_4979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11804" r="4099" b="8250"/>
          <a:stretch/>
        </p:blipFill>
        <p:spPr>
          <a:xfrm rot="5400000">
            <a:off x="3930457" y="2667139"/>
            <a:ext cx="5075220" cy="3391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33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9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17423" r="24249" b="6310"/>
          <a:stretch/>
        </p:blipFill>
        <p:spPr>
          <a:xfrm rot="16200000">
            <a:off x="1078189" y="1108496"/>
            <a:ext cx="4268660" cy="574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lede 4" descr="IMG_496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r="4416" b="35054"/>
          <a:stretch/>
        </p:blipFill>
        <p:spPr>
          <a:xfrm rot="624459">
            <a:off x="4904578" y="1937918"/>
            <a:ext cx="3802436" cy="32735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lede 5" descr="IMG_496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r="3246" b="35118"/>
          <a:stretch/>
        </p:blipFill>
        <p:spPr>
          <a:xfrm>
            <a:off x="2238946" y="3398427"/>
            <a:ext cx="3845662" cy="30962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Billede 1" descr="IMG_497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35220" r="12337" b="10831"/>
          <a:stretch/>
        </p:blipFill>
        <p:spPr>
          <a:xfrm rot="9741896">
            <a:off x="588353" y="2206668"/>
            <a:ext cx="4676177" cy="2362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lede 6" descr="IMG_4979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11804" r="4099" b="8250"/>
          <a:stretch/>
        </p:blipFill>
        <p:spPr>
          <a:xfrm rot="5400000">
            <a:off x="3930457" y="2667139"/>
            <a:ext cx="5075220" cy="3391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illede 7" descr="IMG_4987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t="7871" r="5696" b="445"/>
          <a:stretch/>
        </p:blipFill>
        <p:spPr>
          <a:xfrm rot="16200000">
            <a:off x="467949" y="1994885"/>
            <a:ext cx="5236609" cy="39878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64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a-DK" sz="2000" b="1" dirty="0" smtClean="0"/>
          </a:p>
          <a:p>
            <a:pPr marL="0" indent="0" algn="ctr">
              <a:buNone/>
            </a:pPr>
            <a:endParaRPr lang="da-DK" sz="5400" b="1" dirty="0" smtClean="0">
              <a:solidFill>
                <a:srgbClr val="4D96B3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3" name="Billede 2" descr="Skærmbillede 2015-04-13 kl. 17.01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12144" r="19385" b="10186"/>
          <a:stretch/>
        </p:blipFill>
        <p:spPr>
          <a:xfrm>
            <a:off x="759410" y="129216"/>
            <a:ext cx="7410780" cy="560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396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a-DK" sz="2000" b="1" dirty="0" smtClean="0"/>
          </a:p>
          <a:p>
            <a:pPr marL="0" indent="0" algn="ctr">
              <a:buNone/>
            </a:pPr>
            <a:endParaRPr lang="da-DK" sz="5400" b="1" dirty="0" smtClean="0">
              <a:solidFill>
                <a:srgbClr val="4D96B3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3" name="Billede 2" descr="Skærmbillede 2015-04-13 kl. 17.01.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2" t="10362" r="23107" b="3738"/>
          <a:stretch/>
        </p:blipFill>
        <p:spPr>
          <a:xfrm>
            <a:off x="1073646" y="98461"/>
            <a:ext cx="6808491" cy="666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llipse 4"/>
          <p:cNvSpPr/>
          <p:nvPr/>
        </p:nvSpPr>
        <p:spPr>
          <a:xfrm>
            <a:off x="2225853" y="1073711"/>
            <a:ext cx="903434" cy="824924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253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732581" y="1898635"/>
            <a:ext cx="8042276" cy="434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2000" b="1" dirty="0" smtClean="0"/>
          </a:p>
          <a:p>
            <a:pPr marL="0" indent="0" algn="ctr">
              <a:buNone/>
            </a:pPr>
            <a:endParaRPr lang="da-DK" sz="5400" b="1" dirty="0" smtClean="0">
              <a:solidFill>
                <a:srgbClr val="4D96B3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4" name="Billede 3" descr="Skærmbillede 2015-04-13 kl. 17.01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10243" r="21675" b="2492"/>
          <a:stretch/>
        </p:blipFill>
        <p:spPr>
          <a:xfrm>
            <a:off x="1204584" y="76940"/>
            <a:ext cx="6856741" cy="6679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llipse 4"/>
          <p:cNvSpPr/>
          <p:nvPr/>
        </p:nvSpPr>
        <p:spPr>
          <a:xfrm>
            <a:off x="6961496" y="1099898"/>
            <a:ext cx="1405096" cy="1348685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541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59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" r="1393"/>
          <a:stretch/>
        </p:blipFill>
        <p:spPr>
          <a:xfrm>
            <a:off x="65469" y="1652577"/>
            <a:ext cx="3823229" cy="511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480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Røsnæ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2"/>
            <a:ext cx="9144000" cy="1562582"/>
          </a:xfrm>
          <a:prstGeom prst="rect">
            <a:avLst/>
          </a:prstGeom>
        </p:spPr>
      </p:pic>
      <p:pic>
        <p:nvPicPr>
          <p:cNvPr id="3" name="Pladsholder til indhold 2" descr="IMG_4959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" r="1393"/>
          <a:stretch/>
        </p:blipFill>
        <p:spPr>
          <a:xfrm>
            <a:off x="65469" y="1652577"/>
            <a:ext cx="3823229" cy="511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lede 1" descr="IMG_496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4943" r="13575" b="7676"/>
          <a:stretch/>
        </p:blipFill>
        <p:spPr>
          <a:xfrm rot="10800000">
            <a:off x="5407512" y="1652577"/>
            <a:ext cx="3626830" cy="3102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14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317</TotalTime>
  <Words>4</Words>
  <Application>Microsoft Macintosh PowerPoint</Application>
  <PresentationFormat>Skærmshow (4:3)</PresentationFormat>
  <Paragraphs>3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41</vt:i4>
      </vt:variant>
    </vt:vector>
  </HeadingPairs>
  <TitlesOfParts>
    <vt:vector size="42" baseType="lpstr">
      <vt:lpstr>Brise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Kalundborg Gymnasium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Malene Grandjean</dc:creator>
  <cp:lastModifiedBy>Malene Grandjean</cp:lastModifiedBy>
  <cp:revision>32</cp:revision>
  <dcterms:created xsi:type="dcterms:W3CDTF">2014-04-09T19:16:05Z</dcterms:created>
  <dcterms:modified xsi:type="dcterms:W3CDTF">2015-04-16T16:18:43Z</dcterms:modified>
</cp:coreProperties>
</file>